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5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4C13C71-EECD-4C97-B8AB-F4992B0B5946}">
          <p14:sldIdLst>
            <p14:sldId id="256"/>
            <p14:sldId id="258"/>
            <p14:sldId id="257"/>
            <p14:sldId id="259"/>
            <p14:sldId id="261"/>
            <p14:sldId id="262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43" d="100"/>
          <a:sy n="43" d="100"/>
        </p:scale>
        <p:origin x="4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8395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46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0238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760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1815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15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19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981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14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1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391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6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A213-AC8A-4F7F-B14C-E47EDC115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050758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Tetris</a:t>
            </a:r>
            <a:r>
              <a:rPr lang="sv-SE" dirty="0"/>
              <a:t> – Grupp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41CA5-FD51-4AFE-B9D8-32BB8DA3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2" y="1512180"/>
            <a:ext cx="4852735" cy="46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01F0C-6BC5-4C04-A08E-3CF818F37161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Vad är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Tetris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Komponenter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Kopplingsschema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JSP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Hinder på vägen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Avslut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9B60A-D9EA-4909-AFFF-3F14EB78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pPr algn="l"/>
            <a:r>
              <a:rPr lang="sv-SE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Innehåll:</a:t>
            </a:r>
          </a:p>
        </p:txBody>
      </p:sp>
    </p:spTree>
    <p:extLst>
      <p:ext uri="{BB962C8B-B14F-4D97-AF65-F5344CB8AC3E}">
        <p14:creationId xmlns:p14="http://schemas.microsoft.com/office/powerpoint/2010/main" val="137986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577FB-F268-4A88-A6C3-24063C0078D8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Ordna fallande figurer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Figur av 4 punkter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7 figurer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Fylla rader som rensas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Oändligt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D95A42F-EAC1-4CAF-A898-841852369CFB}"/>
              </a:ext>
            </a:extLst>
          </p:cNvPr>
          <p:cNvSpPr txBox="1">
            <a:spLocks/>
          </p:cNvSpPr>
          <p:nvPr/>
        </p:nvSpPr>
        <p:spPr>
          <a:xfrm>
            <a:off x="1088913" y="1183400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5400" i="0" dirty="0" err="1">
                <a:solidFill>
                  <a:schemeClr val="tx1"/>
                </a:solidFill>
                <a:latin typeface="+mn-lt"/>
              </a:rPr>
              <a:t>Tetris</a:t>
            </a:r>
            <a:r>
              <a:rPr lang="sv-SE" sz="5400" i="0" dirty="0">
                <a:solidFill>
                  <a:schemeClr val="tx1"/>
                </a:solidFill>
                <a:latin typeface="+mn-lt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5A9170-ADB0-41D6-A5D4-E64CAF3C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26" y="308516"/>
            <a:ext cx="3048000" cy="541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89BB8-286D-4314-A7E5-291BC6D4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77" y="308516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D30C6215-5EEC-49B0-8F83-F5D6AC980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288" y="1154468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Komponenter: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B3BC-8277-47ED-B23B-048AE8BC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675AF-FA8F-40AA-9219-4CB8E75DFE80}"/>
              </a:ext>
            </a:extLst>
          </p:cNvPr>
          <p:cNvSpPr/>
          <p:nvPr/>
        </p:nvSpPr>
        <p:spPr>
          <a:xfrm>
            <a:off x="1088913" y="17235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(Spellogik)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(Ljud)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Vänsterflytt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Motstånd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HC595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Högtalare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Led 16x8 Matris</a:t>
            </a:r>
          </a:p>
          <a:p>
            <a:pPr marL="457200" indent="-457200">
              <a:buFont typeface="+mj-lt"/>
              <a:buAutoNum type="arabicPeriod"/>
            </a:pP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8786-A15B-4205-B010-8F4544D94A89}"/>
              </a:ext>
            </a:extLst>
          </p:cNvPr>
          <p:cNvSpPr txBox="1"/>
          <p:nvPr/>
        </p:nvSpPr>
        <p:spPr>
          <a:xfrm>
            <a:off x="7133260" y="52457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3    4           5    6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51C3D-066C-480B-985E-BD982485F800}"/>
              </a:ext>
            </a:extLst>
          </p:cNvPr>
          <p:cNvSpPr txBox="1"/>
          <p:nvPr/>
        </p:nvSpPr>
        <p:spPr>
          <a:xfrm>
            <a:off x="7871197" y="2486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CB146-14E8-4D92-AD7B-6C73F5FE51F1}"/>
              </a:ext>
            </a:extLst>
          </p:cNvPr>
          <p:cNvSpPr txBox="1"/>
          <p:nvPr/>
        </p:nvSpPr>
        <p:spPr>
          <a:xfrm>
            <a:off x="7133260" y="28558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1                         2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6A22C-85C5-4692-B591-3157A2C7E40D}"/>
              </a:ext>
            </a:extLst>
          </p:cNvPr>
          <p:cNvSpPr txBox="1"/>
          <p:nvPr/>
        </p:nvSpPr>
        <p:spPr>
          <a:xfrm>
            <a:off x="7333787" y="36428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CC36E-C081-4D15-B5C9-9361333B4098}"/>
              </a:ext>
            </a:extLst>
          </p:cNvPr>
          <p:cNvSpPr txBox="1"/>
          <p:nvPr/>
        </p:nvSpPr>
        <p:spPr>
          <a:xfrm>
            <a:off x="7966821" y="3409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6443-D2A6-4AAD-9106-FDD1EBB8234C}"/>
              </a:ext>
            </a:extLst>
          </p:cNvPr>
          <p:cNvSpPr txBox="1"/>
          <p:nvPr/>
        </p:nvSpPr>
        <p:spPr>
          <a:xfrm>
            <a:off x="10344622" y="146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7BB1F-8E1D-407F-9241-928C83E87EBD}"/>
              </a:ext>
            </a:extLst>
          </p:cNvPr>
          <p:cNvSpPr txBox="1"/>
          <p:nvPr/>
        </p:nvSpPr>
        <p:spPr>
          <a:xfrm>
            <a:off x="9619289" y="543043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329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CBEE02-A7E0-4139-9A60-0D961FD4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818" y="798389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Kopplingsschema:</a:t>
            </a:r>
          </a:p>
        </p:txBody>
      </p:sp>
      <p:pic>
        <p:nvPicPr>
          <p:cNvPr id="1026" name="Picture 2" descr="https://attachments.office.net/owa/jesmj855@student.liu.se/service.svc/s/GetFileAttachment?id=AQMkAGViZjc1ZWQ0LWQyODQtNDVlNS1iN2RlLTQ1YzIzMjljOTE0MQBGAAADAf3AyATMH0yBwy%2FrmhEytgcA0IE%2Fvu%2BlAUKpXy46ERYqRgAAAgEMAAAA0IE%2Fvu%2BlAUKpXy46ERYqRgADVL%2FimAAAAAESABAAHFUJkgqtGEK85zo518rMtg%3D%3D&amp;X-OWA-CANARY=vwrW_wUuKUK8KtTFmibvKMC2Gqqwp9YYKTAA9cBMs1zyMn7zSAyk5Fhspaw4FlwJlggcOyRdZXE.&amp;token=eyJhbGciOiJSUzI1NiIsImtpZCI6IjA2MDBGOUY2NzQ2MjA3MzdFNzM0MDRFMjg3QzQ1QTgxOENCN0NFQjgiLCJ4NXQiOiJCZ0Q1OW5SaUJ6Zm5OQVRpaDhSYWdZeTN6cmciLCJ0eXAiOiJKV1QifQ.eyJ2ZXIiOiJFeGNoYW5nZS5DYWxsYmFjay5WMSIsImFwcGN0eHNlbmRlciI6Ik93YURvd25sb2FkQDkxM2YxOGVjLTdmMjYtNGM1Zi1hODE2LTc4NGZlOWE1OGVkZCIsImFwcGN0eCI6IntcIm1zZXhjaHByb3RcIjpcIm93YVwiLFwicHJpbWFyeXNpZFwiOlwiUy0xLTUtMjEtMjAwMTE4MTg4MC0zMDY5NTA4ODA3LTcwNjQwNTI5Ni0xMDg1MzY3NFwiLFwicHVpZFwiOlwiMTE1Mzc2NTkzMjAwNDkyMDg2OVwiLFwib2lkXCI6XCJkMmIwMjNlOS1mOGE5LTQwOTItOWE5YS0wZTEzYjlmZDQ5NDJcIixcInNjb3BlXCI6XCJPd2FEb3dubG9hZFwifSIsIm5iZiI6MTU1MjQ4MDY0NywiZXhwIjoxNTUyNDgxMjQ3LCJpc3MiOiIwMDAwMDAwMi0wMDAwLTBmZjEtY2UwMC0wMDAwMDAwMDAwMDBAOTEzZjE4ZWMtN2YyNi00YzVmLWE4MTYtNzg0ZmU5YTU4ZWRkIiwiYXVkIjoiMDAwMDAwMDItMDAwMC0wZmYxLWNlMDAtMDAwMDAwMDAwMDAwL2F0dGFjaG1lbnRzLm9mZmljZS5uZXRAOTEzZjE4ZWMtN2YyNi00YzVmLWE4MTYtNzg0ZmU5YTU4ZWRkIn0.L1RLgudIdegocub_bDs2wsmeSLIl0rRELi2rYPH05MpQC9LOyXbj8PkSBG40dZGcJy5dAyoFQdkbd003wd__C-Yq0oVpD6_Hnm6T_GgBSB0sPCU9nQXDcFVATqL7hXfi35y39yeIKgVGGnJwdFuNCeZBtBoIFLIhrI6R4tzYBOr3063Zxr3UdUgrOhCxECeRmyiRC92pTR555hxwmekJ7g0Rj6lkOhMYMN3I0lWW87dLwlevvoopKGc5gF6Y2m2sHV_DaoApCDaUACwdBCXvqW6LtaID6XnyMVUSLz0-brl46O5sFDwPWZLWrmQT1xre5nSospvCY69jz819QM4NrA&amp;owa=outlook.office365.com&amp;isImagePreview=True">
            <a:extLst>
              <a:ext uri="{FF2B5EF4-FFF2-40B4-BE49-F238E27FC236}">
                <a16:creationId xmlns:a16="http://schemas.microsoft.com/office/drawing/2014/main" id="{B03B582B-3569-456C-A314-8063F57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33091" y="923998"/>
            <a:ext cx="4925815" cy="59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6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D73F5-6B5B-4A4C-8FB5-60887E74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2" y="238872"/>
            <a:ext cx="4658281" cy="6380255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E26F8AA0-E557-4FD7-B209-09CBF5FE1D52}"/>
              </a:ext>
            </a:extLst>
          </p:cNvPr>
          <p:cNvSpPr txBox="1">
            <a:spLocks/>
          </p:cNvSpPr>
          <p:nvPr/>
        </p:nvSpPr>
        <p:spPr>
          <a:xfrm>
            <a:off x="-1375560" y="1070104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dirty="0">
                <a:latin typeface="+mn-lt"/>
              </a:rPr>
              <a:t>Processor 1:</a:t>
            </a:r>
          </a:p>
        </p:txBody>
      </p:sp>
    </p:spTree>
    <p:extLst>
      <p:ext uri="{BB962C8B-B14F-4D97-AF65-F5344CB8AC3E}">
        <p14:creationId xmlns:p14="http://schemas.microsoft.com/office/powerpoint/2010/main" val="274056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A07E1E-673E-4E7F-8B5F-FA2D7574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5560" y="1070104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Processor 2: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547F2-F604-41DA-B5FC-25B8BA61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48" y="619322"/>
            <a:ext cx="5097329" cy="5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14DC8FD9-06C4-4219-A1F0-1C570463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Hinder på vägen: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AECA4-252A-4E31-B0D0-8BF895F59C6A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Displayen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Tidiga val → problem senare</a:t>
            </a:r>
          </a:p>
          <a:p>
            <a:r>
              <a:rPr lang="sv-SE" sz="24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43152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67827EE-1163-44FE-B891-0664BAC3A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Avslutningsvis: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EDEEC-1407-4921-8785-A932215D08BA}"/>
              </a:ext>
            </a:extLst>
          </p:cNvPr>
          <p:cNvSpPr/>
          <p:nvPr/>
        </p:nvSpPr>
        <p:spPr>
          <a:xfrm>
            <a:off x="1088913" y="17886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Lärdomar</a:t>
            </a:r>
          </a:p>
          <a:p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14384553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219</TotalTime>
  <Words>89</Words>
  <Application>Microsoft Office PowerPoint</Application>
  <PresentationFormat>Bredbild</PresentationFormat>
  <Paragraphs>45</Paragraphs>
  <Slides>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Times New Roman</vt:lpstr>
      <vt:lpstr>Wingdings 2</vt:lpstr>
      <vt:lpstr>View</vt:lpstr>
      <vt:lpstr>Tetris – Grupp 1</vt:lpstr>
      <vt:lpstr>Innehåll:</vt:lpstr>
      <vt:lpstr>PowerPoint-presentation</vt:lpstr>
      <vt:lpstr>Komponenter:</vt:lpstr>
      <vt:lpstr>Kopplingsschema:</vt:lpstr>
      <vt:lpstr>PowerPoint-presentation</vt:lpstr>
      <vt:lpstr>Processor 2:</vt:lpstr>
      <vt:lpstr>Hinder på vägen:</vt:lpstr>
      <vt:lpstr>Avslutningsvis: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– Grupp 1</dc:title>
  <dc:creator>Daniel Göran Mastell</dc:creator>
  <cp:lastModifiedBy>46709245951</cp:lastModifiedBy>
  <cp:revision>35</cp:revision>
  <dcterms:created xsi:type="dcterms:W3CDTF">2019-03-10T12:46:33Z</dcterms:created>
  <dcterms:modified xsi:type="dcterms:W3CDTF">2019-03-13T17:42:36Z</dcterms:modified>
</cp:coreProperties>
</file>